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37" y="1785926"/>
            <a:ext cx="4464825" cy="2714644"/>
          </a:xfrm>
        </p:spPr>
        <p:txBody>
          <a:bodyPr/>
          <a:lstStyle/>
          <a:p>
            <a:r>
              <a:rPr lang="ru-RU" dirty="0" smtClean="0"/>
              <a:t>«В гостях у Жмакиных»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71744"/>
            <a:ext cx="3967162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85794"/>
            <a:ext cx="4059259" cy="552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7756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  Мама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Мою маму зовут Рита. Ей 46 лет. Мне нравится проводить время с мамой, правда это  случается редко т.к. Мама работает с 8:00 до 17:00. А на выходных мы с мамой обычно что-нибудь печем, она всегда находит что-то новое и интересное. Мне нравится разговаривать с мамой на разные темы, либо рассказать ей о своих переживаниях. Она всегда меня понимает и поддерживает. Я люблю свою маму!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920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    Папа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Моего папу зовут Игорь. Ему 47 лет.  </a:t>
            </a:r>
            <a:r>
              <a:rPr lang="ru-RU" dirty="0"/>
              <a:t> </a:t>
            </a:r>
            <a:r>
              <a:rPr lang="ru-RU" dirty="0" smtClean="0"/>
              <a:t>Мне кажется, что мы с папой как лучшие друзья, а не как дочь и отец. Хотя не редко я могу слышать от него поучительные истории. Я считаю, что папа- это защитник и в любой ситуации он тебя поддержит и защитит. С папой можно посмеяться, пошутить. Мне очень нравится проводить с ним время, он не такой серьезный как мама, мама строже, а папа иногда меня защищает, но люблю я их одинаково и маму  папу!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503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    Брат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Моего брата зовут Артем. Ему 25 лет. С ним я редко провожу время т.к.  Он живет в другом селе и не слишком часто приезжает. Но я  всегда рада тому, что он приехал</a:t>
            </a:r>
            <a:r>
              <a:rPr lang="ru-RU" dirty="0"/>
              <a:t>! У него есть жена и </a:t>
            </a:r>
            <a:r>
              <a:rPr lang="ru-RU" dirty="0" smtClean="0"/>
              <a:t>сын. </a:t>
            </a:r>
            <a:r>
              <a:rPr lang="ru-RU" dirty="0"/>
              <a:t>В </a:t>
            </a:r>
            <a:r>
              <a:rPr lang="ru-RU" dirty="0" smtClean="0"/>
              <a:t>основном можно сказать благодаря ему у меня хороший музыкальный вкус. Я всегда , когда была маленькой играла с ним. С самого моего он сидел со мной и нянчился, ему было тогда 11 лет. Возможно я не редко надоедала ему и бесила, но все равно я знаю, что он любит меня!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6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Брат </a:t>
            </a:r>
            <a:r>
              <a:rPr lang="ru-RU" dirty="0" smtClean="0"/>
              <a:t>обо мне.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меня очень весёлая сестричка и я ее очень люблю.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4214842" cy="3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431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Папа обо мне…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2900354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Лена, у меня очень добрая и отзывчивая. Мне нравится когда она печёт </a:t>
            </a:r>
            <a:r>
              <a:rPr lang="ru-RU" dirty="0" err="1" smtClean="0"/>
              <a:t>тортики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0297" y="428605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377356"/>
            <a:ext cx="4530736" cy="34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1627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Мама обо мне…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114668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Лена моя большая помощница. В любом деле я могу рассчитывать на её помощь.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643050"/>
            <a:ext cx="5459431" cy="40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35803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339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«В гостях у Жмакиных»</vt:lpstr>
      <vt:lpstr>                      Мама</vt:lpstr>
      <vt:lpstr>                        Папа</vt:lpstr>
      <vt:lpstr>                        Брат</vt:lpstr>
      <vt:lpstr>Брат обо мне.</vt:lpstr>
      <vt:lpstr>Папа обо мне…</vt:lpstr>
      <vt:lpstr>Мама обо мне…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Жмакиных</dc:title>
  <dc:creator>админкомп</dc:creator>
  <cp:lastModifiedBy>Admin</cp:lastModifiedBy>
  <cp:revision>4</cp:revision>
  <dcterms:created xsi:type="dcterms:W3CDTF">2016-11-09T11:04:44Z</dcterms:created>
  <dcterms:modified xsi:type="dcterms:W3CDTF">2016-11-11T10:28:43Z</dcterms:modified>
</cp:coreProperties>
</file>